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79" r:id="rId3"/>
    <p:sldId id="259" r:id="rId4"/>
    <p:sldId id="257" r:id="rId5"/>
    <p:sldId id="258" r:id="rId6"/>
    <p:sldId id="260" r:id="rId7"/>
    <p:sldId id="262" r:id="rId8"/>
    <p:sldId id="264" r:id="rId9"/>
    <p:sldId id="265" r:id="rId10"/>
    <p:sldId id="266" r:id="rId11"/>
    <p:sldId id="267" r:id="rId12"/>
    <p:sldId id="268" r:id="rId13"/>
    <p:sldId id="269" r:id="rId14"/>
    <p:sldId id="270" r:id="rId15"/>
    <p:sldId id="271" r:id="rId16"/>
    <p:sldId id="272" r:id="rId17"/>
    <p:sldId id="273" r:id="rId18"/>
    <p:sldId id="275" r:id="rId19"/>
    <p:sldId id="276" r:id="rId20"/>
    <p:sldId id="277" r:id="rId21"/>
    <p:sldId id="280"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6"/>
    <p:penClr>
      <a:srgbClr val="FF0000"/>
    </p:penClr>
  </p:showPr>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E85697B0-0888-4EFD-B6B9-BE2C8AEB91F4}" type="datetimeFigureOut">
              <a:rPr lang="tr-TR" smtClean="0"/>
              <a:pPr/>
              <a:t>06.01.2015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BD1879A-58CB-4DA3-AB51-336A73073477}"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E85697B0-0888-4EFD-B6B9-BE2C8AEB91F4}" type="datetimeFigureOut">
              <a:rPr lang="tr-TR" smtClean="0"/>
              <a:pPr/>
              <a:t>06.01.2015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BD1879A-58CB-4DA3-AB51-336A73073477}"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E85697B0-0888-4EFD-B6B9-BE2C8AEB91F4}" type="datetimeFigureOut">
              <a:rPr lang="tr-TR" smtClean="0"/>
              <a:pPr/>
              <a:t>06.01.2015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BD1879A-58CB-4DA3-AB51-336A73073477}"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E85697B0-0888-4EFD-B6B9-BE2C8AEB91F4}" type="datetimeFigureOut">
              <a:rPr lang="tr-TR" smtClean="0"/>
              <a:pPr/>
              <a:t>06.01.2015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BD1879A-58CB-4DA3-AB51-336A73073477}"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E85697B0-0888-4EFD-B6B9-BE2C8AEB91F4}" type="datetimeFigureOut">
              <a:rPr lang="tr-TR" smtClean="0"/>
              <a:pPr/>
              <a:t>06.01.2015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BD1879A-58CB-4DA3-AB51-336A73073477}"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E85697B0-0888-4EFD-B6B9-BE2C8AEB91F4}" type="datetimeFigureOut">
              <a:rPr lang="tr-TR" smtClean="0"/>
              <a:pPr/>
              <a:t>06.01.2015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BD1879A-58CB-4DA3-AB51-336A73073477}"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E85697B0-0888-4EFD-B6B9-BE2C8AEB91F4}" type="datetimeFigureOut">
              <a:rPr lang="tr-TR" smtClean="0"/>
              <a:pPr/>
              <a:t>06.01.2015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DBD1879A-58CB-4DA3-AB51-336A73073477}"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E85697B0-0888-4EFD-B6B9-BE2C8AEB91F4}" type="datetimeFigureOut">
              <a:rPr lang="tr-TR" smtClean="0"/>
              <a:pPr/>
              <a:t>06.01.2015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DBD1879A-58CB-4DA3-AB51-336A73073477}"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E85697B0-0888-4EFD-B6B9-BE2C8AEB91F4}" type="datetimeFigureOut">
              <a:rPr lang="tr-TR" smtClean="0"/>
              <a:pPr/>
              <a:t>06.01.2015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DBD1879A-58CB-4DA3-AB51-336A73073477}"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E85697B0-0888-4EFD-B6B9-BE2C8AEB91F4}" type="datetimeFigureOut">
              <a:rPr lang="tr-TR" smtClean="0"/>
              <a:pPr/>
              <a:t>06.01.2015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BD1879A-58CB-4DA3-AB51-336A73073477}"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E85697B0-0888-4EFD-B6B9-BE2C8AEB91F4}" type="datetimeFigureOut">
              <a:rPr lang="tr-TR" smtClean="0"/>
              <a:pPr/>
              <a:t>06.01.2015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BD1879A-58CB-4DA3-AB51-336A73073477}"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5697B0-0888-4EFD-B6B9-BE2C8AEB91F4}" type="datetimeFigureOut">
              <a:rPr lang="tr-TR" smtClean="0"/>
              <a:pPr/>
              <a:t>06.01.2015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D1879A-58CB-4DA3-AB51-336A73073477}"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tr/imgres?um=1&amp;hl=tr&amp;biw=1295&amp;bih=641&amp;tbm=isch&amp;tbnid=wTVEd5kdAjAfbM:&amp;imgrefurl=https://twitter.com/ArkadasPet&amp;docid=Hv6MV_UJT80pbM&amp;imgurl=https://si0.twimg.com/profile_images/2474119776/Arkadas_pet_logo.jpg&amp;w=500&amp;h=349&amp;ei=O7lfUvjrMMKOtQa81YHoDg&amp;zoom=1&amp;ved=1t:3588,r:63,s:0,i:281&amp;iact=rc&amp;page=4&amp;tbnh=178&amp;tbnw=256&amp;start=57&amp;ndsp=20&amp;tx=133.76193237304687&amp;ty=113.4761962890625"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tr/imgres?um=1&amp;hl=tr&amp;biw=1295&amp;bih=641&amp;tbm=isch&amp;tbnid=7-iyGPNUrMMDZM:&amp;imgrefurl=http://islamibilgipaylasim.wordpress.com/page/10/&amp;docid=KgmD75pMI_MRWM&amp;imgurl=http://islamibilgipaylasim.files.wordpress.com/2011/02/ramazan-paylasmaktir-paylasmak-guzeldir-medium-0.jpg&amp;w=254&amp;h=171&amp;ei=y7VfUom7HYSXtQaYzYCwDQ&amp;zoom=1&amp;ved=1t:3588,r:12,s:0,i:120&amp;iact=rc&amp;page=2&amp;tbnh=136&amp;tbnw=203&amp;start=11&amp;ndsp=20&amp;tx=125.33334350585937&amp;ty=102.952392578125"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tr/imgres?um=1&amp;hl=tr&amp;biw=1295&amp;bih=641&amp;tbm=isch&amp;tbnid=_aVvceuUBL98_M:&amp;imgrefurl=http://alaturka1.blogspot.com/2011/08/arkadas-ile-dost-arasndaki-fark.html&amp;docid=ZovrLtH3CVpUCM&amp;imgurl=http://1.bp.blogspot.com/-nSk51_0EFyE/TkJ9Yh1Wt5I/AAAAAAAABkk/Bej9pX6rcvU/s1600/38220_143101699042470_142719382414035_337493_898149_n.jpg&amp;w=500&amp;h=334&amp;ei=O7lfUvjrMMKOtQa81YHoDg&amp;zoom=1&amp;ved=1t:3588,r:88,s:0,i:356&amp;iact=rc&amp;page=5&amp;tbnh=166&amp;tbnw=225&amp;start=77&amp;ndsp=23&amp;tx=120.3333740234375&amp;ty=92.3333435058593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91264" cy="1138138"/>
          </a:xfrm>
        </p:spPr>
        <p:txBody>
          <a:bodyPr>
            <a:noAutofit/>
          </a:bodyPr>
          <a:lstStyle/>
          <a:p>
            <a:r>
              <a:rPr lang="tr-TR" b="1" dirty="0" smtClean="0">
                <a:solidFill>
                  <a:schemeClr val="tx2">
                    <a:lumMod val="75000"/>
                  </a:schemeClr>
                </a:solidFill>
              </a:rPr>
              <a:t>2014-2015 EĞİTİM-ÖĞRETİM YILI </a:t>
            </a:r>
            <a:r>
              <a:rPr lang="tr-TR" b="1" dirty="0" smtClean="0">
                <a:solidFill>
                  <a:schemeClr val="tx2">
                    <a:lumMod val="75000"/>
                  </a:schemeClr>
                </a:solidFill>
              </a:rPr>
              <a:t>BAKIRKÖY </a:t>
            </a:r>
            <a:r>
              <a:rPr lang="tr-TR" b="1" dirty="0" smtClean="0">
                <a:solidFill>
                  <a:schemeClr val="tx2">
                    <a:lumMod val="75000"/>
                  </a:schemeClr>
                </a:solidFill>
              </a:rPr>
              <a:t>İLKOKULU</a:t>
            </a:r>
            <a:endParaRPr lang="tr-TR" dirty="0"/>
          </a:p>
        </p:txBody>
      </p:sp>
      <p:sp>
        <p:nvSpPr>
          <p:cNvPr id="3" name="2 İçerik Yer Tutucusu"/>
          <p:cNvSpPr>
            <a:spLocks noGrp="1"/>
          </p:cNvSpPr>
          <p:nvPr>
            <p:ph idx="1"/>
          </p:nvPr>
        </p:nvSpPr>
        <p:spPr/>
        <p:txBody>
          <a:bodyPr/>
          <a:lstStyle/>
          <a:p>
            <a:pPr algn="ctr">
              <a:buFont typeface="Arial" charset="0"/>
              <a:buNone/>
            </a:pPr>
            <a:r>
              <a:rPr lang="tr-TR" sz="6600" b="1" dirty="0" smtClean="0">
                <a:solidFill>
                  <a:schemeClr val="tx2">
                    <a:lumMod val="60000"/>
                    <a:lumOff val="40000"/>
                  </a:schemeClr>
                </a:solidFill>
              </a:rPr>
              <a:t>DEĞERLER </a:t>
            </a:r>
            <a:r>
              <a:rPr lang="tr-TR" sz="6600" b="1" dirty="0" smtClean="0">
                <a:solidFill>
                  <a:schemeClr val="tx2">
                    <a:lumMod val="60000"/>
                    <a:lumOff val="40000"/>
                  </a:schemeClr>
                </a:solidFill>
              </a:rPr>
              <a:t>EĞİTİMİ</a:t>
            </a:r>
          </a:p>
          <a:p>
            <a:pPr algn="ctr">
              <a:buFont typeface="Arial" charset="0"/>
              <a:buNone/>
            </a:pPr>
            <a:r>
              <a:rPr lang="tr-TR" sz="6600" b="1" dirty="0" smtClean="0">
                <a:solidFill>
                  <a:schemeClr val="tx2">
                    <a:lumMod val="60000"/>
                    <a:lumOff val="40000"/>
                  </a:schemeClr>
                </a:solidFill>
              </a:rPr>
              <a:t>KASIM AYI KONUSU</a:t>
            </a:r>
          </a:p>
          <a:p>
            <a:pPr algn="ctr">
              <a:buFont typeface="Arial" charset="0"/>
              <a:buNone/>
            </a:pPr>
            <a:r>
              <a:rPr lang="tr-TR" sz="6600" b="1" u="sng" dirty="0" smtClean="0">
                <a:solidFill>
                  <a:schemeClr val="tx2">
                    <a:lumMod val="60000"/>
                    <a:lumOff val="40000"/>
                  </a:schemeClr>
                </a:solidFill>
              </a:rPr>
              <a:t>ARKADAŞLIK</a:t>
            </a:r>
            <a:endParaRPr lang="tr-TR" sz="6600" b="1" u="sng" dirty="0" smtClean="0">
              <a:solidFill>
                <a:schemeClr val="tx2">
                  <a:lumMod val="60000"/>
                  <a:lumOff val="40000"/>
                </a:schemeClr>
              </a:solidFill>
            </a:endParaRPr>
          </a:p>
          <a:p>
            <a:pPr algn="ctr">
              <a:buFont typeface="Arial" charset="0"/>
              <a:buNone/>
            </a:pPr>
            <a:r>
              <a:rPr lang="tr-TR" b="1" dirty="0" smtClean="0">
                <a:solidFill>
                  <a:schemeClr val="tx2">
                    <a:lumMod val="75000"/>
                  </a:schemeClr>
                </a:solidFill>
              </a:rPr>
              <a:t> </a:t>
            </a:r>
            <a:endParaRPr lang="tr-TR" b="1" dirty="0" smtClean="0">
              <a:solidFill>
                <a:schemeClr val="tx2">
                  <a:lumMod val="75000"/>
                </a:schemeClr>
              </a:solidFill>
            </a:endParaRPr>
          </a:p>
          <a:p>
            <a:pPr>
              <a:buNone/>
            </a:pP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p:nvPr/>
        </p:nvPicPr>
        <p:blipFill>
          <a:blip r:embed="rId2" cstate="print"/>
          <a:srcRect/>
          <a:stretch>
            <a:fillRect/>
          </a:stretch>
        </p:blipFill>
        <p:spPr bwMode="auto">
          <a:xfrm>
            <a:off x="683568" y="773614"/>
            <a:ext cx="7632848" cy="416755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Yuvarlatılmış Dikdörtgen 4"/>
          <p:cNvSpPr/>
          <p:nvPr/>
        </p:nvSpPr>
        <p:spPr>
          <a:xfrm>
            <a:off x="2305681" y="5733256"/>
            <a:ext cx="4752528" cy="7920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smtClean="0">
                <a:solidFill>
                  <a:schemeClr val="tx1"/>
                </a:solidFill>
              </a:rPr>
              <a:t>HER ZAMAN YANINDA OLMAKTIR</a:t>
            </a:r>
            <a:endParaRPr lang="tr-TR"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Tree>
    <p:extLst>
      <p:ext uri="{BB962C8B-B14F-4D97-AF65-F5344CB8AC3E}">
        <p14:creationId xmlns="" xmlns:p14="http://schemas.microsoft.com/office/powerpoint/2010/main" val="302825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https://encrypted-tbn0.gstatic.com/images?q=tbn:ANd9GcSPLz5XaWECt7v2a7pPU1EcpnjRWZpu6SMvUgFQoS1QycKe3I3y">
            <a:hlinkClick r:id="rId2"/>
          </p:cNvPr>
          <p:cNvPicPr/>
          <p:nvPr/>
        </p:nvPicPr>
        <p:blipFill>
          <a:blip r:embed="rId3" cstate="print"/>
          <a:srcRect/>
          <a:stretch>
            <a:fillRect/>
          </a:stretch>
        </p:blipFill>
        <p:spPr bwMode="auto">
          <a:xfrm>
            <a:off x="971600" y="1003026"/>
            <a:ext cx="7280395" cy="429818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Yuvarlatılmış Dikdörtgen 5"/>
          <p:cNvSpPr/>
          <p:nvPr/>
        </p:nvSpPr>
        <p:spPr>
          <a:xfrm>
            <a:off x="2411760" y="5805264"/>
            <a:ext cx="4320480" cy="5760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smtClean="0">
                <a:solidFill>
                  <a:schemeClr val="tx1"/>
                </a:solidFill>
              </a:rPr>
              <a:t>SADAKATTİR</a:t>
            </a:r>
            <a:endParaRPr lang="tr-TR"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Tree>
    <p:extLst>
      <p:ext uri="{BB962C8B-B14F-4D97-AF65-F5344CB8AC3E}">
        <p14:creationId xmlns="" xmlns:p14="http://schemas.microsoft.com/office/powerpoint/2010/main" val="706151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C:\Users\osm\Desktop\değerler eğitimi\8.Hafta arkadaşlık\imagesCAEFVLFP.jpg"/>
          <p:cNvPicPr/>
          <p:nvPr/>
        </p:nvPicPr>
        <p:blipFill>
          <a:blip r:embed="rId2" cstate="print"/>
          <a:srcRect/>
          <a:stretch>
            <a:fillRect/>
          </a:stretch>
        </p:blipFill>
        <p:spPr bwMode="auto">
          <a:xfrm>
            <a:off x="1115616" y="692696"/>
            <a:ext cx="7128792" cy="475252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Yuvarlatılmış Dikdörtgen 4"/>
          <p:cNvSpPr/>
          <p:nvPr/>
        </p:nvSpPr>
        <p:spPr>
          <a:xfrm>
            <a:off x="2483768" y="5949280"/>
            <a:ext cx="4320480" cy="5760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smtClean="0">
                <a:solidFill>
                  <a:schemeClr val="tx1"/>
                </a:solidFill>
              </a:rPr>
              <a:t>MUTLU OLMAKTIR</a:t>
            </a:r>
            <a:endParaRPr lang="tr-TR"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Tree>
    <p:extLst>
      <p:ext uri="{BB962C8B-B14F-4D97-AF65-F5344CB8AC3E}">
        <p14:creationId xmlns="" xmlns:p14="http://schemas.microsoft.com/office/powerpoint/2010/main" val="797719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r>
              <a:rPr lang="tr-TR" dirty="0" smtClean="0"/>
              <a:t>ATA SÖZLERİMİZ</a:t>
            </a:r>
            <a:endParaRPr lang="tr-TR" dirty="0"/>
          </a:p>
        </p:txBody>
      </p:sp>
      <p:sp>
        <p:nvSpPr>
          <p:cNvPr id="8" name="Oval 7"/>
          <p:cNvSpPr/>
          <p:nvPr/>
        </p:nvSpPr>
        <p:spPr>
          <a:xfrm>
            <a:off x="899592" y="4109655"/>
            <a:ext cx="2758542" cy="2671138"/>
          </a:xfrm>
          <a:prstGeom prst="ellipse">
            <a:avLst/>
          </a:prstGeom>
          <a:solidFill>
            <a:srgbClr val="FFC000"/>
          </a:solidFill>
          <a:scene3d>
            <a:camera prst="orthographicFront"/>
            <a:lightRig rig="threePt" dir="t"/>
          </a:scene3d>
          <a:sp3d>
            <a:bevelT w="152400"/>
            <a:bevelB w="152400"/>
          </a:sp3d>
        </p:spPr>
        <p:style>
          <a:lnRef idx="1">
            <a:schemeClr val="accent1"/>
          </a:lnRef>
          <a:fillRef idx="2">
            <a:schemeClr val="accent1"/>
          </a:fillRef>
          <a:effectRef idx="1">
            <a:schemeClr val="accent1"/>
          </a:effectRef>
          <a:fontRef idx="minor">
            <a:schemeClr val="dk1"/>
          </a:fontRef>
        </p:style>
        <p:txBody>
          <a:bodyPr rtlCol="0" anchor="ctr"/>
          <a:lstStyle/>
          <a:p>
            <a:pPr lvl="0"/>
            <a:r>
              <a:rPr lang="tr-TR" sz="2800" b="1" dirty="0">
                <a:solidFill>
                  <a:srgbClr val="C00000"/>
                </a:solidFill>
              </a:rPr>
              <a:t>Dostluk para ile alınıp </a:t>
            </a:r>
            <a:r>
              <a:rPr lang="tr-TR" sz="2800" b="1" dirty="0" smtClean="0">
                <a:solidFill>
                  <a:srgbClr val="C00000"/>
                </a:solidFill>
              </a:rPr>
              <a:t>satılmaz</a:t>
            </a:r>
            <a:endParaRPr lang="tr-TR" sz="2800" b="1" dirty="0">
              <a:solidFill>
                <a:srgbClr val="C00000"/>
              </a:solidFill>
            </a:endParaRPr>
          </a:p>
        </p:txBody>
      </p:sp>
      <p:sp>
        <p:nvSpPr>
          <p:cNvPr id="11" name="Oval 10"/>
          <p:cNvSpPr/>
          <p:nvPr/>
        </p:nvSpPr>
        <p:spPr>
          <a:xfrm>
            <a:off x="827584" y="1309844"/>
            <a:ext cx="2758542" cy="2671138"/>
          </a:xfrm>
          <a:prstGeom prst="ellipse">
            <a:avLst/>
          </a:prstGeom>
          <a:solidFill>
            <a:srgbClr val="FFC000"/>
          </a:solidFill>
          <a:scene3d>
            <a:camera prst="orthographicFront"/>
            <a:lightRig rig="threePt" dir="t"/>
          </a:scene3d>
          <a:sp3d>
            <a:bevelT w="152400"/>
            <a:bevelB w="152400"/>
          </a:sp3d>
        </p:spPr>
        <p:style>
          <a:lnRef idx="1">
            <a:schemeClr val="accent1"/>
          </a:lnRef>
          <a:fillRef idx="2">
            <a:schemeClr val="accent1"/>
          </a:fillRef>
          <a:effectRef idx="1">
            <a:schemeClr val="accent1"/>
          </a:effectRef>
          <a:fontRef idx="minor">
            <a:schemeClr val="dk1"/>
          </a:fontRef>
        </p:style>
        <p:txBody>
          <a:bodyPr rtlCol="0" anchor="ctr"/>
          <a:lstStyle/>
          <a:p>
            <a:pPr lvl="0"/>
            <a:r>
              <a:rPr lang="tr-TR" sz="2800" b="1" dirty="0" smtClean="0">
                <a:solidFill>
                  <a:srgbClr val="C00000"/>
                </a:solidFill>
              </a:rPr>
              <a:t>Dost </a:t>
            </a:r>
            <a:r>
              <a:rPr lang="tr-TR" sz="2800" b="1" dirty="0">
                <a:solidFill>
                  <a:srgbClr val="C00000"/>
                </a:solidFill>
              </a:rPr>
              <a:t>acı </a:t>
            </a:r>
            <a:r>
              <a:rPr lang="tr-TR" sz="2800" b="1" dirty="0" smtClean="0">
                <a:solidFill>
                  <a:srgbClr val="C00000"/>
                </a:solidFill>
              </a:rPr>
              <a:t>söyler</a:t>
            </a:r>
            <a:endParaRPr lang="tr-TR" sz="2800" dirty="0"/>
          </a:p>
        </p:txBody>
      </p:sp>
      <p:sp>
        <p:nvSpPr>
          <p:cNvPr id="12" name="Oval 11"/>
          <p:cNvSpPr/>
          <p:nvPr/>
        </p:nvSpPr>
        <p:spPr>
          <a:xfrm>
            <a:off x="5917914" y="1268760"/>
            <a:ext cx="2758542" cy="2671138"/>
          </a:xfrm>
          <a:prstGeom prst="ellipse">
            <a:avLst/>
          </a:prstGeom>
          <a:solidFill>
            <a:srgbClr val="FFC000"/>
          </a:solidFill>
          <a:scene3d>
            <a:camera prst="orthographicFront"/>
            <a:lightRig rig="threePt" dir="t"/>
          </a:scene3d>
          <a:sp3d>
            <a:bevelT w="152400"/>
            <a:bevelB w="152400"/>
          </a:sp3d>
        </p:spPr>
        <p:style>
          <a:lnRef idx="1">
            <a:schemeClr val="accent1"/>
          </a:lnRef>
          <a:fillRef idx="2">
            <a:schemeClr val="accent1"/>
          </a:fillRef>
          <a:effectRef idx="1">
            <a:schemeClr val="accent1"/>
          </a:effectRef>
          <a:fontRef idx="minor">
            <a:schemeClr val="dk1"/>
          </a:fontRef>
        </p:style>
        <p:txBody>
          <a:bodyPr rtlCol="0" anchor="ctr"/>
          <a:lstStyle/>
          <a:p>
            <a:pPr lvl="0"/>
            <a:r>
              <a:rPr lang="tr-TR" sz="2800" b="1" dirty="0" smtClean="0">
                <a:solidFill>
                  <a:srgbClr val="C00000"/>
                </a:solidFill>
              </a:rPr>
              <a:t>Dostun attığı taş baş yarmaz</a:t>
            </a:r>
            <a:endParaRPr lang="tr-TR" sz="2800" b="1" dirty="0">
              <a:solidFill>
                <a:srgbClr val="C00000"/>
              </a:solidFill>
            </a:endParaRPr>
          </a:p>
        </p:txBody>
      </p:sp>
      <p:sp>
        <p:nvSpPr>
          <p:cNvPr id="13" name="Oval 12"/>
          <p:cNvSpPr/>
          <p:nvPr/>
        </p:nvSpPr>
        <p:spPr>
          <a:xfrm>
            <a:off x="3397634" y="2636912"/>
            <a:ext cx="2758542" cy="2671138"/>
          </a:xfrm>
          <a:prstGeom prst="ellipse">
            <a:avLst/>
          </a:prstGeom>
          <a:solidFill>
            <a:srgbClr val="FFC000"/>
          </a:solidFill>
          <a:scene3d>
            <a:camera prst="orthographicFront"/>
            <a:lightRig rig="threePt" dir="t"/>
          </a:scene3d>
          <a:sp3d>
            <a:bevelT w="152400"/>
            <a:bevelB w="152400"/>
          </a:sp3d>
        </p:spPr>
        <p:style>
          <a:lnRef idx="1">
            <a:schemeClr val="accent1"/>
          </a:lnRef>
          <a:fillRef idx="2">
            <a:schemeClr val="accent1"/>
          </a:fillRef>
          <a:effectRef idx="1">
            <a:schemeClr val="accent1"/>
          </a:effectRef>
          <a:fontRef idx="minor">
            <a:schemeClr val="dk1"/>
          </a:fontRef>
        </p:style>
        <p:txBody>
          <a:bodyPr rtlCol="0" anchor="ctr"/>
          <a:lstStyle/>
          <a:p>
            <a:pPr lvl="0"/>
            <a:r>
              <a:rPr lang="tr-TR" sz="2800" b="1" dirty="0">
                <a:solidFill>
                  <a:srgbClr val="C00000"/>
                </a:solidFill>
              </a:rPr>
              <a:t>Dost kara günde belli </a:t>
            </a:r>
            <a:r>
              <a:rPr lang="tr-TR" sz="2800" b="1" dirty="0" smtClean="0">
                <a:solidFill>
                  <a:srgbClr val="C00000"/>
                </a:solidFill>
              </a:rPr>
              <a:t>olur</a:t>
            </a:r>
            <a:endParaRPr lang="tr-TR" sz="2800" b="1" dirty="0">
              <a:solidFill>
                <a:srgbClr val="C00000"/>
              </a:solidFill>
            </a:endParaRPr>
          </a:p>
        </p:txBody>
      </p:sp>
      <p:sp>
        <p:nvSpPr>
          <p:cNvPr id="14" name="Oval 13"/>
          <p:cNvSpPr/>
          <p:nvPr/>
        </p:nvSpPr>
        <p:spPr>
          <a:xfrm>
            <a:off x="5989922" y="4070230"/>
            <a:ext cx="2758542" cy="2671138"/>
          </a:xfrm>
          <a:prstGeom prst="ellipse">
            <a:avLst/>
          </a:prstGeom>
          <a:solidFill>
            <a:srgbClr val="FFC000"/>
          </a:solidFill>
          <a:scene3d>
            <a:camera prst="orthographicFront"/>
            <a:lightRig rig="threePt" dir="t"/>
          </a:scene3d>
          <a:sp3d>
            <a:bevelT w="152400"/>
            <a:bevelB w="152400"/>
          </a:sp3d>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800" b="1" dirty="0">
                <a:solidFill>
                  <a:srgbClr val="C00000"/>
                </a:solidFill>
              </a:rPr>
              <a:t>Dost, dostun ayıbını yüzüne söyler</a:t>
            </a:r>
          </a:p>
        </p:txBody>
      </p:sp>
    </p:spTree>
    <p:extLst>
      <p:ext uri="{BB962C8B-B14F-4D97-AF65-F5344CB8AC3E}">
        <p14:creationId xmlns="" xmlns:p14="http://schemas.microsoft.com/office/powerpoint/2010/main" val="1004351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r>
              <a:rPr lang="tr-TR" sz="4600" dirty="0"/>
              <a:t>BİR HİKAYE</a:t>
            </a:r>
            <a:r>
              <a:rPr lang="tr-TR" dirty="0"/>
              <a:t>,</a:t>
            </a:r>
          </a:p>
        </p:txBody>
      </p:sp>
      <p:sp>
        <p:nvSpPr>
          <p:cNvPr id="3" name="İçerik Yer Tutucusu 2"/>
          <p:cNvSpPr>
            <a:spLocks noGrp="1"/>
          </p:cNvSpPr>
          <p:nvPr>
            <p:ph idx="1"/>
          </p:nvPr>
        </p:nvSpPr>
        <p:spPr>
          <a:xfrm>
            <a:off x="457200" y="1268760"/>
            <a:ext cx="4258816" cy="5400600"/>
          </a:xfrm>
        </p:spPr>
        <p:txBody>
          <a:bodyPr>
            <a:normAutofit lnSpcReduction="10000"/>
          </a:bodyPr>
          <a:lstStyle/>
          <a:p>
            <a:pPr marL="0" indent="0">
              <a:buNone/>
            </a:pPr>
            <a:endParaRPr lang="tr-TR" b="1" dirty="0" smtClean="0"/>
          </a:p>
          <a:p>
            <a:pPr marL="0" indent="0">
              <a:buNone/>
            </a:pPr>
            <a:r>
              <a:rPr lang="tr-TR" dirty="0"/>
              <a:t/>
            </a:r>
            <a:br>
              <a:rPr lang="tr-TR" dirty="0"/>
            </a:br>
            <a:r>
              <a:rPr lang="tr-TR" sz="3600" dirty="0"/>
              <a:t>Çölde yolculuk eden iki </a:t>
            </a:r>
            <a:r>
              <a:rPr lang="tr-TR" sz="3600" dirty="0" smtClean="0"/>
              <a:t>arkadaş</a:t>
            </a:r>
          </a:p>
          <a:p>
            <a:pPr marL="0" indent="0">
              <a:buNone/>
            </a:pPr>
            <a:r>
              <a:rPr lang="tr-TR" sz="3600" dirty="0" smtClean="0"/>
              <a:t>yolculuğunun </a:t>
            </a:r>
            <a:r>
              <a:rPr lang="tr-TR" sz="3600" dirty="0"/>
              <a:t>bir </a:t>
            </a:r>
            <a:r>
              <a:rPr lang="tr-TR" sz="3600" dirty="0" smtClean="0"/>
              <a:t>noktasında münakaşa etmeye başlar </a:t>
            </a:r>
            <a:r>
              <a:rPr lang="tr-TR" sz="3600" dirty="0"/>
              <a:t>ve biri diğerine tokat atar. </a:t>
            </a:r>
            <a:br>
              <a:rPr lang="tr-TR" sz="3600" dirty="0"/>
            </a:br>
            <a:r>
              <a:rPr lang="tr-TR" dirty="0"/>
              <a:t/>
            </a:r>
            <a:br>
              <a:rPr lang="tr-TR" dirty="0"/>
            </a:br>
            <a:endParaRPr lang="tr-TR" dirty="0"/>
          </a:p>
        </p:txBody>
      </p:sp>
      <p:pic>
        <p:nvPicPr>
          <p:cNvPr id="4" name="Resi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788024" y="1700808"/>
            <a:ext cx="4283967" cy="4896544"/>
          </a:xfrm>
          <a:prstGeom prst="rect">
            <a:avLst/>
          </a:prstGeom>
        </p:spPr>
      </p:pic>
    </p:spTree>
    <p:extLst>
      <p:ext uri="{BB962C8B-B14F-4D97-AF65-F5344CB8AC3E}">
        <p14:creationId xmlns="" xmlns:p14="http://schemas.microsoft.com/office/powerpoint/2010/main" val="2222069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264696"/>
          </a:xfrm>
        </p:spPr>
        <p:txBody>
          <a:bodyPr>
            <a:normAutofit lnSpcReduction="10000"/>
          </a:bodyPr>
          <a:lstStyle/>
          <a:p>
            <a:pPr marL="0" indent="0">
              <a:buNone/>
            </a:pPr>
            <a:endParaRPr lang="tr-TR" dirty="0" smtClean="0"/>
          </a:p>
          <a:p>
            <a:pPr marL="0" indent="0">
              <a:buNone/>
            </a:pPr>
            <a:r>
              <a:rPr lang="tr-TR" sz="3400" dirty="0" smtClean="0"/>
              <a:t>Tokadı </a:t>
            </a:r>
            <a:r>
              <a:rPr lang="tr-TR" sz="3400" dirty="0"/>
              <a:t>yiyenin canı acır ama </a:t>
            </a:r>
            <a:r>
              <a:rPr lang="tr-TR" sz="3400" dirty="0" smtClean="0"/>
              <a:t>bir şey </a:t>
            </a:r>
            <a:r>
              <a:rPr lang="tr-TR" sz="3400" dirty="0"/>
              <a:t>söylemeden kuma şöyle yazar : </a:t>
            </a:r>
            <a:br>
              <a:rPr lang="tr-TR" sz="3400" dirty="0"/>
            </a:br>
            <a:r>
              <a:rPr lang="tr-TR" sz="3400" dirty="0"/>
              <a:t/>
            </a:r>
            <a:br>
              <a:rPr lang="tr-TR" sz="3400" dirty="0"/>
            </a:br>
            <a:r>
              <a:rPr lang="tr-TR" sz="3400" dirty="0"/>
              <a:t>"BUGÜN EN </a:t>
            </a:r>
            <a:r>
              <a:rPr lang="tr-TR" sz="3400" dirty="0" err="1"/>
              <a:t>iYi</a:t>
            </a:r>
            <a:r>
              <a:rPr lang="tr-TR" sz="3400" dirty="0"/>
              <a:t> ARKADAŞIM </a:t>
            </a:r>
            <a:r>
              <a:rPr lang="tr-TR" sz="3400" dirty="0" err="1"/>
              <a:t>BENi</a:t>
            </a:r>
            <a:r>
              <a:rPr lang="tr-TR" sz="3400" dirty="0"/>
              <a:t> TOKATLADI". </a:t>
            </a:r>
            <a:br>
              <a:rPr lang="tr-TR" sz="3400" dirty="0"/>
            </a:br>
            <a:r>
              <a:rPr lang="tr-TR" sz="3400" dirty="0"/>
              <a:t/>
            </a:r>
            <a:br>
              <a:rPr lang="tr-TR" sz="3400" dirty="0"/>
            </a:br>
            <a:r>
              <a:rPr lang="tr-TR" sz="3400" dirty="0"/>
              <a:t>Bir vahaya gelene kadar yürümeye devam ederler ve suya girmeye karar verirler. </a:t>
            </a:r>
            <a:r>
              <a:rPr lang="tr-TR" sz="3400" dirty="0" smtClean="0"/>
              <a:t>Tokadı </a:t>
            </a:r>
            <a:r>
              <a:rPr lang="tr-TR" sz="3400" dirty="0"/>
              <a:t>yiyen bataklığa saplanır ve boğulmaya başlar ama </a:t>
            </a:r>
            <a:r>
              <a:rPr lang="tr-TR" sz="3400" dirty="0" smtClean="0"/>
              <a:t>arkadaşı </a:t>
            </a:r>
            <a:r>
              <a:rPr lang="tr-TR" sz="3400" dirty="0"/>
              <a:t>kurtarır</a:t>
            </a:r>
            <a:r>
              <a:rPr lang="tr-TR" sz="3400" dirty="0" smtClean="0"/>
              <a:t>. </a:t>
            </a:r>
            <a:r>
              <a:rPr lang="tr-TR" dirty="0"/>
              <a:t/>
            </a:r>
            <a:br>
              <a:rPr lang="tr-TR" dirty="0"/>
            </a:br>
            <a:r>
              <a:rPr lang="tr-TR" dirty="0"/>
              <a:t/>
            </a:r>
            <a:br>
              <a:rPr lang="tr-TR" dirty="0"/>
            </a:br>
            <a:endParaRPr lang="tr-TR" dirty="0"/>
          </a:p>
        </p:txBody>
      </p:sp>
    </p:spTree>
    <p:extLst>
      <p:ext uri="{BB962C8B-B14F-4D97-AF65-F5344CB8AC3E}">
        <p14:creationId xmlns="" xmlns:p14="http://schemas.microsoft.com/office/powerpoint/2010/main" val="3603922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buNone/>
            </a:pPr>
            <a:r>
              <a:rPr lang="tr-TR" dirty="0"/>
              <a:t>Kurtulduktan sonra bir taşa şöyle yazar :</a:t>
            </a:r>
            <a:endParaRPr lang="tr-TR" dirty="0" smtClean="0"/>
          </a:p>
          <a:p>
            <a:pPr marL="0" indent="0">
              <a:buNone/>
            </a:pPr>
            <a:r>
              <a:rPr lang="tr-TR" dirty="0" smtClean="0"/>
              <a:t>"</a:t>
            </a:r>
            <a:r>
              <a:rPr lang="tr-TR" dirty="0"/>
              <a:t>BUGÜN EN </a:t>
            </a:r>
            <a:r>
              <a:rPr lang="tr-TR" dirty="0" err="1"/>
              <a:t>iYi</a:t>
            </a:r>
            <a:r>
              <a:rPr lang="tr-TR" dirty="0"/>
              <a:t> ARKADAŞIM HAYATIMI </a:t>
            </a:r>
            <a:r>
              <a:rPr lang="tr-TR" dirty="0" smtClean="0"/>
              <a:t>KURTARDI</a:t>
            </a:r>
            <a:r>
              <a:rPr lang="tr-TR" dirty="0"/>
              <a:t>". </a:t>
            </a:r>
            <a:br>
              <a:rPr lang="tr-TR" dirty="0"/>
            </a:br>
            <a:r>
              <a:rPr lang="tr-TR" dirty="0"/>
              <a:t/>
            </a:r>
            <a:br>
              <a:rPr lang="tr-TR" dirty="0"/>
            </a:br>
            <a:r>
              <a:rPr lang="tr-TR" dirty="0"/>
              <a:t>Tokadı atan ve hayat kurtaran sorar : "Canını acıttığımda kuma yazdın neden şimdi taşa?" </a:t>
            </a:r>
            <a:br>
              <a:rPr lang="tr-TR" dirty="0"/>
            </a:br>
            <a:r>
              <a:rPr lang="tr-TR" dirty="0"/>
              <a:t/>
            </a:r>
            <a:br>
              <a:rPr lang="tr-TR" dirty="0"/>
            </a:br>
            <a:endParaRPr lang="tr-TR" dirty="0"/>
          </a:p>
        </p:txBody>
      </p:sp>
    </p:spTree>
    <p:extLst>
      <p:ext uri="{BB962C8B-B14F-4D97-AF65-F5344CB8AC3E}">
        <p14:creationId xmlns="" xmlns:p14="http://schemas.microsoft.com/office/powerpoint/2010/main" val="648515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268760"/>
            <a:ext cx="8229600" cy="4857403"/>
          </a:xfrm>
        </p:spPr>
        <p:txBody>
          <a:bodyPr/>
          <a:lstStyle/>
          <a:p>
            <a:pPr marL="0" indent="0">
              <a:buNone/>
            </a:pPr>
            <a:endParaRPr lang="tr-TR" sz="3600" dirty="0" smtClean="0"/>
          </a:p>
          <a:p>
            <a:pPr marL="0" indent="0">
              <a:buNone/>
            </a:pPr>
            <a:r>
              <a:rPr lang="tr-TR" sz="3600" dirty="0" smtClean="0"/>
              <a:t>Diğeri </a:t>
            </a:r>
            <a:r>
              <a:rPr lang="tr-TR" sz="3600" dirty="0"/>
              <a:t>cevaplar : "Birisi canımızı </a:t>
            </a:r>
            <a:r>
              <a:rPr lang="tr-TR" sz="3600" dirty="0" smtClean="0"/>
              <a:t>yaktığında </a:t>
            </a:r>
            <a:r>
              <a:rPr lang="tr-TR" sz="3600" dirty="0"/>
              <a:t>kuma yazmalıyız ki </a:t>
            </a:r>
            <a:r>
              <a:rPr lang="tr-TR" sz="3600" dirty="0" smtClean="0"/>
              <a:t>bağışlama </a:t>
            </a:r>
            <a:r>
              <a:rPr lang="tr-TR" sz="3600" dirty="0"/>
              <a:t>rüzgarı </a:t>
            </a:r>
            <a:r>
              <a:rPr lang="tr-TR" sz="3600" dirty="0" smtClean="0"/>
              <a:t>silebilsin; </a:t>
            </a:r>
            <a:r>
              <a:rPr lang="tr-TR" sz="3600" dirty="0"/>
              <a:t>ama biri bizim için iyi bir </a:t>
            </a:r>
            <a:r>
              <a:rPr lang="tr-TR" sz="3600" dirty="0" smtClean="0"/>
              <a:t>şey </a:t>
            </a:r>
            <a:r>
              <a:rPr lang="tr-TR" sz="3600" dirty="0"/>
              <a:t>yaparsa </a:t>
            </a:r>
            <a:r>
              <a:rPr lang="tr-TR" sz="3600" dirty="0" smtClean="0"/>
              <a:t>taşa kazımalıyız </a:t>
            </a:r>
            <a:r>
              <a:rPr lang="tr-TR" sz="3600" dirty="0"/>
              <a:t>ki hiç bir rüzgar silemesin</a:t>
            </a:r>
            <a:r>
              <a:rPr lang="tr-TR" sz="3600" dirty="0" smtClean="0"/>
              <a:t>.</a:t>
            </a:r>
            <a:endParaRPr lang="tr-TR" sz="3600" dirty="0"/>
          </a:p>
          <a:p>
            <a:pPr marL="0" indent="0">
              <a:buNone/>
            </a:pPr>
            <a:endParaRPr lang="tr-TR" dirty="0"/>
          </a:p>
        </p:txBody>
      </p:sp>
    </p:spTree>
    <p:extLst>
      <p:ext uri="{BB962C8B-B14F-4D97-AF65-F5344CB8AC3E}">
        <p14:creationId xmlns="" xmlns:p14="http://schemas.microsoft.com/office/powerpoint/2010/main" val="2854933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OKULUMUZDAKİ PANO ÇALIŞMALARI</a:t>
            </a:r>
            <a:endParaRPr lang="tr-TR" dirty="0"/>
          </a:p>
        </p:txBody>
      </p:sp>
      <p:pic>
        <p:nvPicPr>
          <p:cNvPr id="1026" name="Picture 2" descr="C:\Users\exper\Desktop\Arkadaşlık\10246374_10203376686001895_2925895105372116371_n.jpg"/>
          <p:cNvPicPr>
            <a:picLocks noGrp="1" noChangeAspect="1" noChangeArrowheads="1"/>
          </p:cNvPicPr>
          <p:nvPr>
            <p:ph idx="1"/>
          </p:nvPr>
        </p:nvPicPr>
        <p:blipFill>
          <a:blip r:embed="rId2" cstate="print"/>
          <a:srcRect/>
          <a:stretch>
            <a:fillRect/>
          </a:stretch>
        </p:blipFill>
        <p:spPr bwMode="auto">
          <a:xfrm>
            <a:off x="467544" y="1340768"/>
            <a:ext cx="7992888" cy="504056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OKULUMUZDAKİ PANO ÇALIŞMALARI</a:t>
            </a:r>
            <a:endParaRPr lang="tr-TR" dirty="0"/>
          </a:p>
        </p:txBody>
      </p:sp>
      <p:pic>
        <p:nvPicPr>
          <p:cNvPr id="1026" name="Picture 2" descr="C:\Users\exper\Desktop\Arkadaşlık\10366091_10203376690482007_6642418173653339667_n.jpg"/>
          <p:cNvPicPr>
            <a:picLocks noGrp="1" noChangeAspect="1" noChangeArrowheads="1"/>
          </p:cNvPicPr>
          <p:nvPr>
            <p:ph idx="1"/>
          </p:nvPr>
        </p:nvPicPr>
        <p:blipFill>
          <a:blip r:embed="rId2" cstate="print"/>
          <a:srcRect/>
          <a:stretch>
            <a:fillRect/>
          </a:stretch>
        </p:blipFill>
        <p:spPr bwMode="auto">
          <a:xfrm>
            <a:off x="827584" y="1600200"/>
            <a:ext cx="7776864" cy="452596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Picture 2" descr="C:\Users\pc\Desktop\imagesXMD11QG4.jpg"/>
          <p:cNvPicPr>
            <a:picLocks noGrp="1" noChangeAspect="1" noChangeArrowheads="1"/>
          </p:cNvPicPr>
          <p:nvPr>
            <p:ph idx="1"/>
          </p:nvPr>
        </p:nvPicPr>
        <p:blipFill>
          <a:blip r:embed="rId2" cstate="print"/>
          <a:srcRect/>
          <a:stretch>
            <a:fillRect/>
          </a:stretch>
        </p:blipFill>
        <p:spPr bwMode="auto">
          <a:xfrm>
            <a:off x="0" y="0"/>
            <a:ext cx="9358346"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OKULUMUZDAKİ PANO ÇALIŞMALARI</a:t>
            </a:r>
            <a:endParaRPr lang="tr-TR" dirty="0"/>
          </a:p>
        </p:txBody>
      </p:sp>
      <p:pic>
        <p:nvPicPr>
          <p:cNvPr id="2054" name="Picture 6" descr="C:\Users\exper\Desktop\Arkadaşlık\IMG0398A.jpg"/>
          <p:cNvPicPr>
            <a:picLocks noGrp="1" noChangeAspect="1" noChangeArrowheads="1"/>
          </p:cNvPicPr>
          <p:nvPr>
            <p:ph idx="1"/>
          </p:nvPr>
        </p:nvPicPr>
        <p:blipFill>
          <a:blip r:embed="rId2" cstate="print"/>
          <a:srcRect/>
          <a:stretch>
            <a:fillRect/>
          </a:stretch>
        </p:blipFill>
        <p:spPr bwMode="auto">
          <a:xfrm>
            <a:off x="1331640" y="1432912"/>
            <a:ext cx="6984775" cy="469325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7200" dirty="0" smtClean="0"/>
              <a:t>HAZIRLAYAN</a:t>
            </a:r>
            <a:endParaRPr lang="tr-TR" sz="7200" dirty="0"/>
          </a:p>
        </p:txBody>
      </p:sp>
      <p:sp>
        <p:nvSpPr>
          <p:cNvPr id="3" name="2 İçerik Yer Tutucusu"/>
          <p:cNvSpPr>
            <a:spLocks noGrp="1"/>
          </p:cNvSpPr>
          <p:nvPr>
            <p:ph idx="1"/>
          </p:nvPr>
        </p:nvSpPr>
        <p:spPr/>
        <p:txBody>
          <a:bodyPr>
            <a:normAutofit/>
          </a:bodyPr>
          <a:lstStyle/>
          <a:p>
            <a:pPr algn="ctr">
              <a:buNone/>
            </a:pPr>
            <a:endParaRPr lang="tr-TR" sz="6000" dirty="0" smtClean="0"/>
          </a:p>
          <a:p>
            <a:pPr algn="ctr">
              <a:buNone/>
            </a:pPr>
            <a:r>
              <a:rPr lang="tr-TR" sz="6000" dirty="0" smtClean="0"/>
              <a:t>SERKAN BAYIR</a:t>
            </a:r>
            <a:endParaRPr lang="tr-TR" sz="6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pPr>
              <a:buNone/>
            </a:pPr>
            <a:endParaRPr lang="tr-TR" dirty="0"/>
          </a:p>
        </p:txBody>
      </p:sp>
      <p:sp>
        <p:nvSpPr>
          <p:cNvPr id="4" name="3 Dikdörtgen"/>
          <p:cNvSpPr/>
          <p:nvPr/>
        </p:nvSpPr>
        <p:spPr>
          <a:xfrm>
            <a:off x="1071538" y="2071678"/>
            <a:ext cx="7000924" cy="3170099"/>
          </a:xfrm>
          <a:prstGeom prst="rect">
            <a:avLst/>
          </a:prstGeom>
        </p:spPr>
        <p:txBody>
          <a:bodyPr wrap="square">
            <a:spAutoFit/>
          </a:bodyPr>
          <a:lstStyle/>
          <a:p>
            <a:r>
              <a:rPr lang="tr-TR" sz="4000" i="1" dirty="0" smtClean="0"/>
              <a:t>Mü’ </a:t>
            </a:r>
            <a:r>
              <a:rPr lang="tr-TR" sz="4000" i="1" dirty="0" err="1" smtClean="0"/>
              <a:t>minler</a:t>
            </a:r>
            <a:r>
              <a:rPr lang="tr-TR" sz="4000" i="1" dirty="0" smtClean="0"/>
              <a:t> ancak kardeştirler. Öyleyse kardeşlerinizin arasını düzeltin. Allah’a karşı gelmekten sakının ki size merhamet edilsin.”</a:t>
            </a:r>
            <a:r>
              <a:rPr lang="tr-TR" sz="4000" dirty="0" smtClean="0"/>
              <a:t> </a:t>
            </a:r>
          </a:p>
          <a:p>
            <a:r>
              <a:rPr lang="tr-TR" sz="4000" b="1" dirty="0" smtClean="0"/>
              <a:t>              </a:t>
            </a:r>
            <a:r>
              <a:rPr lang="tr-TR" sz="4000" b="1" dirty="0" err="1" smtClean="0"/>
              <a:t>Hucurat</a:t>
            </a:r>
            <a:r>
              <a:rPr lang="tr-TR" sz="4000" b="1" dirty="0" smtClean="0"/>
              <a:t> Suresi, 10. </a:t>
            </a:r>
            <a:r>
              <a:rPr lang="tr-TR" sz="4000" b="1" dirty="0" err="1" smtClean="0"/>
              <a:t>Âyet</a:t>
            </a:r>
            <a:r>
              <a:rPr lang="tr-TR" sz="4000" b="1" dirty="0" smtClean="0"/>
              <a:t>.  </a:t>
            </a:r>
            <a:endParaRPr lang="tr-TR" sz="4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Resim" descr="C:\Users\pc\Desktop\imagesUAWJBIYJ.jpg"/>
          <p:cNvPicPr/>
          <p:nvPr/>
        </p:nvPicPr>
        <p:blipFill>
          <a:blip r:embed="rId2" cstate="print"/>
          <a:srcRect/>
          <a:stretch>
            <a:fillRect/>
          </a:stretch>
        </p:blipFill>
        <p:spPr bwMode="auto">
          <a:xfrm>
            <a:off x="7358082" y="4572008"/>
            <a:ext cx="1785918" cy="2285992"/>
          </a:xfrm>
          <a:prstGeom prst="rect">
            <a:avLst/>
          </a:prstGeom>
          <a:noFill/>
          <a:ln w="9525">
            <a:noFill/>
            <a:miter lim="800000"/>
            <a:headEnd/>
            <a:tailEnd/>
          </a:ln>
        </p:spPr>
      </p:pic>
      <p:sp>
        <p:nvSpPr>
          <p:cNvPr id="2" name="1 Başlık"/>
          <p:cNvSpPr>
            <a:spLocks noGrp="1"/>
          </p:cNvSpPr>
          <p:nvPr>
            <p:ph type="title"/>
          </p:nvPr>
        </p:nvSpPr>
        <p:spPr>
          <a:xfrm>
            <a:off x="457200" y="142852"/>
            <a:ext cx="8229600" cy="785818"/>
          </a:xfrm>
        </p:spPr>
        <p:txBody>
          <a:bodyPr>
            <a:normAutofit/>
          </a:bodyPr>
          <a:lstStyle/>
          <a:p>
            <a:r>
              <a:rPr lang="tr-TR" sz="2400" dirty="0" smtClean="0">
                <a:solidFill>
                  <a:schemeClr val="tx1">
                    <a:lumMod val="65000"/>
                    <a:lumOff val="35000"/>
                  </a:schemeClr>
                </a:solidFill>
              </a:rPr>
              <a:t>BİR HİKAYE</a:t>
            </a:r>
            <a:endParaRPr lang="tr-TR" sz="2400" dirty="0">
              <a:solidFill>
                <a:schemeClr val="tx1">
                  <a:lumMod val="65000"/>
                  <a:lumOff val="35000"/>
                </a:schemeClr>
              </a:solidFill>
            </a:endParaRPr>
          </a:p>
        </p:txBody>
      </p:sp>
      <p:sp>
        <p:nvSpPr>
          <p:cNvPr id="3" name="2 İçerik Yer Tutucusu"/>
          <p:cNvSpPr>
            <a:spLocks noGrp="1"/>
          </p:cNvSpPr>
          <p:nvPr>
            <p:ph idx="1"/>
          </p:nvPr>
        </p:nvSpPr>
        <p:spPr>
          <a:xfrm>
            <a:off x="457200" y="928670"/>
            <a:ext cx="6900882" cy="5715040"/>
          </a:xfrm>
        </p:spPr>
        <p:txBody>
          <a:bodyPr>
            <a:normAutofit fontScale="25000" lnSpcReduction="20000"/>
          </a:bodyPr>
          <a:lstStyle/>
          <a:p>
            <a:endParaRPr lang="tr-TR" dirty="0"/>
          </a:p>
          <a:p>
            <a:pPr>
              <a:buNone/>
            </a:pPr>
            <a:r>
              <a:rPr lang="tr-TR" dirty="0">
                <a:solidFill>
                  <a:schemeClr val="tx1">
                    <a:lumMod val="65000"/>
                    <a:lumOff val="35000"/>
                  </a:schemeClr>
                </a:solidFill>
              </a:rPr>
              <a:t> </a:t>
            </a:r>
          </a:p>
          <a:p>
            <a:pPr>
              <a:buNone/>
            </a:pPr>
            <a:r>
              <a:rPr lang="tr-TR" sz="7200" dirty="0" smtClean="0">
                <a:solidFill>
                  <a:schemeClr val="tx1">
                    <a:lumMod val="65000"/>
                    <a:lumOff val="35000"/>
                  </a:schemeClr>
                </a:solidFill>
              </a:rPr>
              <a:t> 1.Dünya </a:t>
            </a:r>
            <a:r>
              <a:rPr lang="tr-TR" sz="7200" dirty="0">
                <a:solidFill>
                  <a:schemeClr val="tx1">
                    <a:lumMod val="65000"/>
                    <a:lumOff val="35000"/>
                  </a:schemeClr>
                </a:solidFill>
              </a:rPr>
              <a:t>Savaşı’ndan kalma bir hikaye… Savaşın en kanlı günlerinden biri… Asker, en iyi arkadaşının az ileride kanlar içinde yere düştüğünü gördü. İnsanın başını bir saniye bile siperin üzerinde tutamayacağı ateş yağmuru altındaydılar. Asker teğmene koştu.</a:t>
            </a:r>
            <a:br>
              <a:rPr lang="tr-TR" sz="7200" dirty="0">
                <a:solidFill>
                  <a:schemeClr val="tx1">
                    <a:lumMod val="65000"/>
                    <a:lumOff val="35000"/>
                  </a:schemeClr>
                </a:solidFill>
              </a:rPr>
            </a:br>
            <a:r>
              <a:rPr lang="tr-TR" sz="7200" dirty="0">
                <a:solidFill>
                  <a:schemeClr val="tx1">
                    <a:lumMod val="65000"/>
                    <a:lumOff val="35000"/>
                  </a:schemeClr>
                </a:solidFill>
              </a:rPr>
              <a:t>- Teğmenim, fırlayıp arkadaşımı alıp gelebilir miyim?</a:t>
            </a:r>
            <a:br>
              <a:rPr lang="tr-TR" sz="7200" dirty="0">
                <a:solidFill>
                  <a:schemeClr val="tx1">
                    <a:lumMod val="65000"/>
                    <a:lumOff val="35000"/>
                  </a:schemeClr>
                </a:solidFill>
              </a:rPr>
            </a:br>
            <a:r>
              <a:rPr lang="tr-TR" sz="7200" dirty="0">
                <a:solidFill>
                  <a:schemeClr val="tx1">
                    <a:lumMod val="65000"/>
                    <a:lumOff val="35000"/>
                  </a:schemeClr>
                </a:solidFill>
              </a:rPr>
              <a:t>“Delirdin mi?” der gibi baktı teğmen.</a:t>
            </a:r>
            <a:br>
              <a:rPr lang="tr-TR" sz="7200" dirty="0">
                <a:solidFill>
                  <a:schemeClr val="tx1">
                    <a:lumMod val="65000"/>
                    <a:lumOff val="35000"/>
                  </a:schemeClr>
                </a:solidFill>
              </a:rPr>
            </a:br>
            <a:r>
              <a:rPr lang="tr-TR" sz="7200" dirty="0">
                <a:solidFill>
                  <a:schemeClr val="tx1">
                    <a:lumMod val="65000"/>
                    <a:lumOff val="35000"/>
                  </a:schemeClr>
                </a:solidFill>
              </a:rPr>
              <a:t>-Gitmeye değer mi? Arkadaşın delik deşik olmuş. Büyük olasılıkla ölmüştür bile. Kendi hayatını da tehlikeye atma.</a:t>
            </a:r>
            <a:br>
              <a:rPr lang="tr-TR" sz="7200" dirty="0">
                <a:solidFill>
                  <a:schemeClr val="tx1">
                    <a:lumMod val="65000"/>
                    <a:lumOff val="35000"/>
                  </a:schemeClr>
                </a:solidFill>
              </a:rPr>
            </a:br>
            <a:r>
              <a:rPr lang="tr-TR" sz="7200" dirty="0">
                <a:solidFill>
                  <a:schemeClr val="tx1">
                    <a:lumMod val="65000"/>
                    <a:lumOff val="35000"/>
                  </a:schemeClr>
                </a:solidFill>
              </a:rPr>
              <a:t>Asker ısrarlarını sürdürüyordu.</a:t>
            </a:r>
            <a:br>
              <a:rPr lang="tr-TR" sz="7200" dirty="0">
                <a:solidFill>
                  <a:schemeClr val="tx1">
                    <a:lumMod val="65000"/>
                    <a:lumOff val="35000"/>
                  </a:schemeClr>
                </a:solidFill>
              </a:rPr>
            </a:br>
            <a:r>
              <a:rPr lang="tr-TR" sz="7200" dirty="0">
                <a:solidFill>
                  <a:schemeClr val="tx1">
                    <a:lumMod val="65000"/>
                    <a:lumOff val="35000"/>
                  </a:schemeClr>
                </a:solidFill>
              </a:rPr>
              <a:t>Teğmen: </a:t>
            </a:r>
            <a:br>
              <a:rPr lang="tr-TR" sz="7200" dirty="0">
                <a:solidFill>
                  <a:schemeClr val="tx1">
                    <a:lumMod val="65000"/>
                    <a:lumOff val="35000"/>
                  </a:schemeClr>
                </a:solidFill>
              </a:rPr>
            </a:br>
            <a:r>
              <a:rPr lang="tr-TR" sz="7200" dirty="0">
                <a:solidFill>
                  <a:schemeClr val="tx1">
                    <a:lumMod val="65000"/>
                    <a:lumOff val="35000"/>
                  </a:schemeClr>
                </a:solidFill>
              </a:rPr>
              <a:t>-Peki git o zaman…</a:t>
            </a:r>
            <a:br>
              <a:rPr lang="tr-TR" sz="7200" dirty="0">
                <a:solidFill>
                  <a:schemeClr val="tx1">
                    <a:lumMod val="65000"/>
                    <a:lumOff val="35000"/>
                  </a:schemeClr>
                </a:solidFill>
              </a:rPr>
            </a:br>
            <a:r>
              <a:rPr lang="tr-TR" sz="7200" dirty="0">
                <a:solidFill>
                  <a:schemeClr val="tx1">
                    <a:lumMod val="65000"/>
                    <a:lumOff val="35000"/>
                  </a:schemeClr>
                </a:solidFill>
              </a:rPr>
              <a:t>İnanılması güç bir mucize. Asker o korkunç ateş yağmuru altında arkadaşına ulaştı. Onu sırtına aldı koşa koşa döndü. Birlikte siperin içine yuvarlandılar. Teğmen, kanlar içindeki askeri muayene etti. Sonra onu sipere taşıyan arkadaşına döndü:</a:t>
            </a:r>
            <a:br>
              <a:rPr lang="tr-TR" sz="7200" dirty="0">
                <a:solidFill>
                  <a:schemeClr val="tx1">
                    <a:lumMod val="65000"/>
                    <a:lumOff val="35000"/>
                  </a:schemeClr>
                </a:solidFill>
              </a:rPr>
            </a:br>
            <a:r>
              <a:rPr lang="tr-TR" sz="7200" dirty="0">
                <a:solidFill>
                  <a:schemeClr val="tx1">
                    <a:lumMod val="65000"/>
                    <a:lumOff val="35000"/>
                  </a:schemeClr>
                </a:solidFill>
              </a:rPr>
              <a:t>-Sana değmez, hayatını tehlikeye atmana değmez, demiştim. Bak haklı çıktım. Zaten ölmüş.</a:t>
            </a:r>
            <a:br>
              <a:rPr lang="tr-TR" sz="7200" dirty="0">
                <a:solidFill>
                  <a:schemeClr val="tx1">
                    <a:lumMod val="65000"/>
                    <a:lumOff val="35000"/>
                  </a:schemeClr>
                </a:solidFill>
              </a:rPr>
            </a:br>
            <a:r>
              <a:rPr lang="tr-TR" sz="7200" dirty="0">
                <a:solidFill>
                  <a:schemeClr val="tx1">
                    <a:lumMod val="65000"/>
                    <a:lumOff val="35000"/>
                  </a:schemeClr>
                </a:solidFill>
              </a:rPr>
              <a:t>-Değdi teğmenim, dedi asker.</a:t>
            </a:r>
            <a:br>
              <a:rPr lang="tr-TR" sz="7200" dirty="0">
                <a:solidFill>
                  <a:schemeClr val="tx1">
                    <a:lumMod val="65000"/>
                    <a:lumOff val="35000"/>
                  </a:schemeClr>
                </a:solidFill>
              </a:rPr>
            </a:br>
            <a:r>
              <a:rPr lang="tr-TR" sz="7200" dirty="0">
                <a:solidFill>
                  <a:schemeClr val="tx1">
                    <a:lumMod val="65000"/>
                    <a:lumOff val="35000"/>
                  </a:schemeClr>
                </a:solidFill>
              </a:rPr>
              <a:t>-Nasıl değdi? , Bu adam ölmüş görmüyor musun?, diye cevap verdi teğmen.</a:t>
            </a:r>
            <a:br>
              <a:rPr lang="tr-TR" sz="7200" dirty="0">
                <a:solidFill>
                  <a:schemeClr val="tx1">
                    <a:lumMod val="65000"/>
                    <a:lumOff val="35000"/>
                  </a:schemeClr>
                </a:solidFill>
              </a:rPr>
            </a:br>
            <a:r>
              <a:rPr lang="tr-TR" sz="7200" dirty="0">
                <a:solidFill>
                  <a:schemeClr val="tx1">
                    <a:lumMod val="65000"/>
                    <a:lumOff val="35000"/>
                  </a:schemeClr>
                </a:solidFill>
              </a:rPr>
              <a:t>-Gene de değdi komutanım. Çünkü yanına ulaştığımda henüz yaşıyordu. Onun son sözlerini duymak dünyaya bedeldi benim için..</a:t>
            </a:r>
            <a:br>
              <a:rPr lang="tr-TR" sz="7200" dirty="0">
                <a:solidFill>
                  <a:schemeClr val="tx1">
                    <a:lumMod val="65000"/>
                    <a:lumOff val="35000"/>
                  </a:schemeClr>
                </a:solidFill>
              </a:rPr>
            </a:br>
            <a:r>
              <a:rPr lang="tr-TR" sz="7200" dirty="0">
                <a:solidFill>
                  <a:schemeClr val="tx1">
                    <a:lumMod val="65000"/>
                    <a:lumOff val="35000"/>
                  </a:schemeClr>
                </a:solidFill>
              </a:rPr>
              <a:t>Ve arkadaşının son sözlerini hıçkırarak tekrarladı teğmene:</a:t>
            </a:r>
            <a:r>
              <a:rPr lang="tr-TR" sz="7200" dirty="0" smtClean="0">
                <a:solidFill>
                  <a:schemeClr val="tx1">
                    <a:lumMod val="65000"/>
                    <a:lumOff val="35000"/>
                  </a:schemeClr>
                </a:solidFill>
              </a:rPr>
              <a:t> </a:t>
            </a:r>
            <a:r>
              <a:rPr lang="tr-TR" sz="7200" dirty="0">
                <a:solidFill>
                  <a:schemeClr val="tx1">
                    <a:lumMod val="65000"/>
                    <a:lumOff val="35000"/>
                  </a:schemeClr>
                </a:solidFill>
              </a:rPr>
              <a:t> </a:t>
            </a:r>
          </a:p>
          <a:p>
            <a:pPr>
              <a:buNone/>
            </a:pPr>
            <a:r>
              <a:rPr lang="tr-TR" sz="7200" b="1" dirty="0">
                <a:solidFill>
                  <a:schemeClr val="tx1">
                    <a:lumMod val="65000"/>
                    <a:lumOff val="35000"/>
                  </a:schemeClr>
                </a:solidFill>
              </a:rPr>
              <a:t>“ GELECEĞİNİ BİLİYORDUM DOSTUM, GELECEĞİNİ BİLİYORDUM!!”</a:t>
            </a:r>
            <a:endParaRPr lang="tr-TR" sz="7200" dirty="0">
              <a:solidFill>
                <a:schemeClr val="tx1">
                  <a:lumMod val="65000"/>
                  <a:lumOff val="35000"/>
                </a:schemeClr>
              </a:solidFill>
            </a:endParaRPr>
          </a:p>
          <a:p>
            <a:endParaRPr lang="tr-TR"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04kardeslik02.jpg"/>
          <p:cNvPicPr>
            <a:picLocks noGrp="1" noChangeAspect="1" noChangeArrowheads="1"/>
          </p:cNvPicPr>
          <p:nvPr>
            <p:ph idx="1"/>
          </p:nvPr>
        </p:nvPicPr>
        <p:blipFill>
          <a:blip r:embed="rId2" cstate="print"/>
          <a:srcRect/>
          <a:stretch>
            <a:fillRect/>
          </a:stretch>
        </p:blipFill>
        <p:spPr bwMode="auto">
          <a:xfrm>
            <a:off x="0" y="4345"/>
            <a:ext cx="8934976" cy="6853655"/>
          </a:xfrm>
          <a:prstGeom prst="rect">
            <a:avLst/>
          </a:prstGeom>
          <a:noFill/>
        </p:spPr>
      </p:pic>
      <p:sp>
        <p:nvSpPr>
          <p:cNvPr id="2" name="1 Başlık"/>
          <p:cNvSpPr>
            <a:spLocks noGrp="1"/>
          </p:cNvSpPr>
          <p:nvPr>
            <p:ph type="title"/>
          </p:nvPr>
        </p:nvSpPr>
        <p:spPr>
          <a:xfrm>
            <a:off x="571472" y="274638"/>
            <a:ext cx="8115328" cy="1725602"/>
          </a:xfrm>
        </p:spPr>
        <p:txBody>
          <a:bodyPr>
            <a:normAutofit/>
          </a:bodyPr>
          <a:lstStyle/>
          <a:p>
            <a:r>
              <a:rPr lang="tr-TR" sz="6600" dirty="0" smtClean="0">
                <a:solidFill>
                  <a:srgbClr val="FF0000"/>
                </a:solidFill>
                <a:latin typeface="Brush Script MT" pitchFamily="66" charset="0"/>
              </a:rPr>
              <a:t>ARKADAŞLIK</a:t>
            </a:r>
            <a:endParaRPr lang="tr-TR" sz="6600" dirty="0">
              <a:solidFill>
                <a:srgbClr val="FF0000"/>
              </a:solidFill>
              <a:latin typeface="Brush Script MT"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098" name="Picture 2" descr="C:\Users\pc\Desktop\images73O5KDGX.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r>
              <a:rPr lang="tr-TR" dirty="0" smtClean="0"/>
              <a:t>ARKADAŞLIK,</a:t>
            </a:r>
            <a:endParaRPr lang="tr-TR" dirty="0"/>
          </a:p>
        </p:txBody>
      </p:sp>
      <p:pic>
        <p:nvPicPr>
          <p:cNvPr id="4" name="4 Resim" descr="untitled.png"/>
          <p:cNvPicPr/>
          <p:nvPr/>
        </p:nvPicPr>
        <p:blipFill>
          <a:blip r:embed="rId2" cstate="print"/>
          <a:stretch>
            <a:fillRect/>
          </a:stretch>
        </p:blipFill>
        <p:spPr>
          <a:xfrm>
            <a:off x="576064" y="1340768"/>
            <a:ext cx="8244408" cy="426321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Yuvarlatılmış Dikdörtgen 5"/>
          <p:cNvSpPr/>
          <p:nvPr/>
        </p:nvSpPr>
        <p:spPr>
          <a:xfrm>
            <a:off x="2771800" y="5949280"/>
            <a:ext cx="4320480" cy="5760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smtClean="0">
                <a:solidFill>
                  <a:schemeClr val="tx1"/>
                </a:solidFill>
              </a:rPr>
              <a:t>YARDIMLAŞMAKTIR</a:t>
            </a:r>
            <a:endParaRPr lang="tr-TR"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Tree>
    <p:extLst>
      <p:ext uri="{BB962C8B-B14F-4D97-AF65-F5344CB8AC3E}">
        <p14:creationId xmlns="" xmlns:p14="http://schemas.microsoft.com/office/powerpoint/2010/main" val="1838248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https://encrypted-tbn2.gstatic.com/images?q=tbn:ANd9GcSnmvK3bwF2oEnUAdzm-I_D4-xS-SnHEsGdwg-4DVysAVqqHGTV">
            <a:hlinkClick r:id="rId2"/>
          </p:cNvPr>
          <p:cNvPicPr/>
          <p:nvPr/>
        </p:nvPicPr>
        <p:blipFill>
          <a:blip r:embed="rId3" cstate="print"/>
          <a:srcRect/>
          <a:stretch>
            <a:fillRect/>
          </a:stretch>
        </p:blipFill>
        <p:spPr bwMode="auto">
          <a:xfrm>
            <a:off x="523359" y="692696"/>
            <a:ext cx="7937073" cy="405966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Yuvarlatılmış Dikdörtgen 4"/>
          <p:cNvSpPr/>
          <p:nvPr/>
        </p:nvSpPr>
        <p:spPr>
          <a:xfrm>
            <a:off x="2771800" y="5949280"/>
            <a:ext cx="4320480" cy="5760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smtClean="0">
                <a:solidFill>
                  <a:schemeClr val="tx1"/>
                </a:solidFill>
              </a:rPr>
              <a:t>PAYLAŞMAKTIR</a:t>
            </a:r>
            <a:endParaRPr lang="tr-TR"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Tree>
    <p:extLst>
      <p:ext uri="{BB962C8B-B14F-4D97-AF65-F5344CB8AC3E}">
        <p14:creationId xmlns="" xmlns:p14="http://schemas.microsoft.com/office/powerpoint/2010/main" val="1011345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https://encrypted-tbn3.gstatic.com/images?q=tbn:ANd9GcSahc4MuL0LltUn1W3vOgFJwxPD7iNvZUm5DMgy2ZJprWNouKrvEQ">
            <a:hlinkClick r:id="rId2"/>
          </p:cNvPr>
          <p:cNvPicPr/>
          <p:nvPr/>
        </p:nvPicPr>
        <p:blipFill>
          <a:blip r:embed="rId3" cstate="print"/>
          <a:srcRect/>
          <a:stretch>
            <a:fillRect/>
          </a:stretch>
        </p:blipFill>
        <p:spPr bwMode="auto">
          <a:xfrm>
            <a:off x="611560" y="602654"/>
            <a:ext cx="8015112" cy="412249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Yuvarlatılmış Dikdörtgen 5"/>
          <p:cNvSpPr/>
          <p:nvPr/>
        </p:nvSpPr>
        <p:spPr>
          <a:xfrm>
            <a:off x="2771800" y="5949280"/>
            <a:ext cx="4320480" cy="57606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smtClean="0">
                <a:solidFill>
                  <a:schemeClr val="tx1"/>
                </a:solidFill>
              </a:rPr>
              <a:t>DİNLEMEKTİR</a:t>
            </a:r>
            <a:endParaRPr lang="tr-TR" sz="28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Tree>
    <p:extLst>
      <p:ext uri="{BB962C8B-B14F-4D97-AF65-F5344CB8AC3E}">
        <p14:creationId xmlns="" xmlns:p14="http://schemas.microsoft.com/office/powerpoint/2010/main" val="3564138992"/>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153</Words>
  <Application>Microsoft Office PowerPoint</Application>
  <PresentationFormat>Ekran Gösterisi (4:3)</PresentationFormat>
  <Paragraphs>42</Paragraphs>
  <Slides>21</Slides>
  <Notes>0</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Ofis Teması</vt:lpstr>
      <vt:lpstr>2014-2015 EĞİTİM-ÖĞRETİM YILI BAKIRKÖY İLKOKULU</vt:lpstr>
      <vt:lpstr>Slayt 2</vt:lpstr>
      <vt:lpstr>Slayt 3</vt:lpstr>
      <vt:lpstr>BİR HİKAYE</vt:lpstr>
      <vt:lpstr>ARKADAŞLIK</vt:lpstr>
      <vt:lpstr>Slayt 6</vt:lpstr>
      <vt:lpstr>ARKADAŞLIK,</vt:lpstr>
      <vt:lpstr>Slayt 8</vt:lpstr>
      <vt:lpstr>Slayt 9</vt:lpstr>
      <vt:lpstr>Slayt 10</vt:lpstr>
      <vt:lpstr>Slayt 11</vt:lpstr>
      <vt:lpstr>Slayt 12</vt:lpstr>
      <vt:lpstr>ATA SÖZLERİMİZ</vt:lpstr>
      <vt:lpstr>BİR HİKAYE,</vt:lpstr>
      <vt:lpstr>Slayt 15</vt:lpstr>
      <vt:lpstr>Slayt 16</vt:lpstr>
      <vt:lpstr>Slayt 17</vt:lpstr>
      <vt:lpstr>OKULUMUZDAKİ PANO ÇALIŞMALARI</vt:lpstr>
      <vt:lpstr>OKULUMUZDAKİ PANO ÇALIŞMALARI</vt:lpstr>
      <vt:lpstr>OKULUMUZDAKİ PANO ÇALIŞMALARI</vt:lpstr>
      <vt:lpstr>HAZIRLAYAN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pc</dc:creator>
  <cp:lastModifiedBy>exper</cp:lastModifiedBy>
  <cp:revision>21</cp:revision>
  <dcterms:created xsi:type="dcterms:W3CDTF">2015-01-03T13:52:37Z</dcterms:created>
  <dcterms:modified xsi:type="dcterms:W3CDTF">2015-01-06T12:45:55Z</dcterms:modified>
</cp:coreProperties>
</file>